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9"/>
  </p:notesMasterIdLst>
  <p:sldIdLst>
    <p:sldId id="306" r:id="rId5"/>
    <p:sldId id="390" r:id="rId6"/>
    <p:sldId id="320" r:id="rId7"/>
    <p:sldId id="398" r:id="rId8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video game screen shot&#10;&#10;Description automatically generated">
            <a:extLst>
              <a:ext uri="{FF2B5EF4-FFF2-40B4-BE49-F238E27FC236}">
                <a16:creationId xmlns:a16="http://schemas.microsoft.com/office/drawing/2014/main" id="{E2E425F9-28AE-BD48-069E-7C1C865E0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63815"/>
            <a:ext cx="5486400" cy="3086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C21607C-8180-027C-AD5E-EF3C61EE20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63815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</a:t>
            </a:r>
            <a:r>
              <a:rPr lang="en-US" dirty="0" err="1"/>
              <a:t>OpenCAV</a:t>
            </a:r>
            <a:r>
              <a:rPr lang="en-US" dirty="0"/>
              <a:t>-</a:t>
            </a:r>
            <a:r>
              <a:rPr lang="en-US" dirty="0" err="1"/>
              <a:t>Autoware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 (2D): </a:t>
            </a:r>
            <a:r>
              <a:rPr lang="en-US" dirty="0">
                <a:solidFill>
                  <a:srgbClr val="F16122"/>
                </a:solidFill>
              </a:rPr>
              <a:t>SLAM</a:t>
            </a:r>
            <a:r>
              <a:rPr lang="en-US" dirty="0"/>
              <a:t> + Record + 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B3C073-47D9-88E5-B959-A9DAFD202189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CF49BB-69BA-0FED-A248-EC37FDB9915D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8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5178</TotalTime>
  <Words>382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AutoDRIVE-OpenCAV-Autoware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2023-12-06T21:47:16Z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